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60" r:id="rId4"/>
    <p:sldId id="259" r:id="rId5"/>
    <p:sldId id="266" r:id="rId6"/>
    <p:sldId id="258" r:id="rId7"/>
    <p:sldId id="261" r:id="rId8"/>
    <p:sldId id="262" r:id="rId9"/>
    <p:sldId id="263" r:id="rId10"/>
    <p:sldId id="264"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BE7FE9-87EE-4267-8A57-E740C11E0F06}" type="datetimeFigureOut">
              <a:rPr lang="en-US" smtClean="0"/>
              <a:pPr/>
              <a:t>27/07/2020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FAEC0E-06E2-4EEF-9BBC-93B999FA92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FAEC0E-06E2-4EEF-9BBC-93B999FA92B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4D94019-7369-4B55-A1FC-BAD0F57D8E5B}" type="datetimeFigureOut">
              <a:rPr lang="en-US" smtClean="0"/>
              <a:pPr/>
              <a:t>27/07/2020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83BECD4-0122-4C84-8C0A-E355298F31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D94019-7369-4B55-A1FC-BAD0F57D8E5B}" type="datetimeFigureOut">
              <a:rPr lang="en-US" smtClean="0"/>
              <a:pPr/>
              <a:t>27/07/2020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3BECD4-0122-4C84-8C0A-E355298F31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D94019-7369-4B55-A1FC-BAD0F57D8E5B}" type="datetimeFigureOut">
              <a:rPr lang="en-US" smtClean="0"/>
              <a:pPr/>
              <a:t>27/07/2020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3BECD4-0122-4C84-8C0A-E355298F31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D94019-7369-4B55-A1FC-BAD0F57D8E5B}" type="datetimeFigureOut">
              <a:rPr lang="en-US" smtClean="0"/>
              <a:pPr/>
              <a:t>27/07/2020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3BECD4-0122-4C84-8C0A-E355298F31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4D94019-7369-4B55-A1FC-BAD0F57D8E5B}" type="datetimeFigureOut">
              <a:rPr lang="en-US" smtClean="0"/>
              <a:pPr/>
              <a:t>27/07/2020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3BECD4-0122-4C84-8C0A-E355298F31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4D94019-7369-4B55-A1FC-BAD0F57D8E5B}" type="datetimeFigureOut">
              <a:rPr lang="en-US" smtClean="0"/>
              <a:pPr/>
              <a:t>27/07/2020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83BECD4-0122-4C84-8C0A-E355298F31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4D94019-7369-4B55-A1FC-BAD0F57D8E5B}" type="datetimeFigureOut">
              <a:rPr lang="en-US" smtClean="0"/>
              <a:pPr/>
              <a:t>27/07/2020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83BECD4-0122-4C84-8C0A-E355298F31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4D94019-7369-4B55-A1FC-BAD0F57D8E5B}" type="datetimeFigureOut">
              <a:rPr lang="en-US" smtClean="0"/>
              <a:pPr/>
              <a:t>27/07/2020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83BECD4-0122-4C84-8C0A-E355298F31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4D94019-7369-4B55-A1FC-BAD0F57D8E5B}" type="datetimeFigureOut">
              <a:rPr lang="en-US" smtClean="0"/>
              <a:pPr/>
              <a:t>27/07/2020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83BECD4-0122-4C84-8C0A-E355298F31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4D94019-7369-4B55-A1FC-BAD0F57D8E5B}" type="datetimeFigureOut">
              <a:rPr lang="en-US" smtClean="0"/>
              <a:pPr/>
              <a:t>27/07/2020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83BECD4-0122-4C84-8C0A-E355298F31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4D94019-7369-4B55-A1FC-BAD0F57D8E5B}" type="datetimeFigureOut">
              <a:rPr lang="en-US" smtClean="0"/>
              <a:pPr/>
              <a:t>27/07/2020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83BECD4-0122-4C84-8C0A-E355298F31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4D94019-7369-4B55-A1FC-BAD0F57D8E5B}" type="datetimeFigureOut">
              <a:rPr lang="en-US" smtClean="0"/>
              <a:pPr/>
              <a:t>27/07/2020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83BECD4-0122-4C84-8C0A-E355298F31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bharatdiscovery.org/bharatkosh/w/index.php?title=%E0%A4%9A%E0%A4%BF%E0%A4%A4%E0%A5%8D%E0%A4%B0:Meerabai-13.jpg&amp;filetimestamp=20120107101002&amp;"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hi-IN" dirty="0" smtClean="0"/>
              <a:t>मीरा के पद </a:t>
            </a:r>
            <a:endParaRPr lang="en-US" dirty="0"/>
          </a:p>
        </p:txBody>
      </p:sp>
      <p:sp>
        <p:nvSpPr>
          <p:cNvPr id="3" name="Subtitle 2"/>
          <p:cNvSpPr>
            <a:spLocks noGrp="1"/>
          </p:cNvSpPr>
          <p:nvPr>
            <p:ph type="subTitle" idx="1"/>
          </p:nvPr>
        </p:nvSpPr>
        <p:spPr/>
        <p:txBody>
          <a:bodyPr>
            <a:normAutofit fontScale="47500" lnSpcReduction="20000"/>
          </a:bodyPr>
          <a:lstStyle/>
          <a:p>
            <a:pPr algn="just"/>
            <a:r>
              <a:rPr lang="hi-IN" dirty="0" smtClean="0"/>
              <a:t>द्वारा-</a:t>
            </a:r>
          </a:p>
          <a:p>
            <a:pPr algn="just"/>
            <a:r>
              <a:rPr lang="hi-IN" b="1" dirty="0" smtClean="0"/>
              <a:t>संतोष </a:t>
            </a:r>
            <a:r>
              <a:rPr lang="hi-IN" b="1" dirty="0" smtClean="0"/>
              <a:t>कुमार खरवाल</a:t>
            </a:r>
          </a:p>
          <a:p>
            <a:pPr algn="just"/>
            <a:r>
              <a:rPr lang="hi-IN" b="1" dirty="0"/>
              <a:t>प्रशिक्षित स्नातकोत्तर </a:t>
            </a:r>
            <a:r>
              <a:rPr lang="hi-IN" b="1" dirty="0" smtClean="0"/>
              <a:t>शिक्षक (हिन्दी)</a:t>
            </a:r>
          </a:p>
          <a:p>
            <a:pPr algn="just"/>
            <a:r>
              <a:rPr lang="hi-IN" b="1" dirty="0"/>
              <a:t>परमाणु </a:t>
            </a:r>
            <a:r>
              <a:rPr lang="hi-IN" b="1" dirty="0" smtClean="0"/>
              <a:t>ऊर्जा केन्द्रीय विद्यालय-2,</a:t>
            </a:r>
          </a:p>
          <a:p>
            <a:pPr algn="just"/>
            <a:r>
              <a:rPr lang="hi-IN" b="1" dirty="0" smtClean="0"/>
              <a:t>जादुगोड़ा </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hi-IN" sz="2800" dirty="0" smtClean="0"/>
              <a:t>गिरधर-गिरि को धारण करने वाला,कृष्ण , </a:t>
            </a:r>
          </a:p>
          <a:p>
            <a:r>
              <a:rPr lang="hi-IN" sz="2800" dirty="0" smtClean="0"/>
              <a:t>गोपाल-गायें पालने वाला,कृष्ण। दोसरो -दूसरा,      जा के –</a:t>
            </a:r>
            <a:r>
              <a:rPr lang="hi-IN" sz="2800" smtClean="0"/>
              <a:t>जिसके पास। सोई- वही।   </a:t>
            </a:r>
            <a:r>
              <a:rPr lang="hi-IN" sz="2800" dirty="0" smtClean="0"/>
              <a:t>कुल की कानि-परिवार की </a:t>
            </a:r>
            <a:r>
              <a:rPr lang="hi-IN" sz="2800" smtClean="0"/>
              <a:t>मर्यादा ।</a:t>
            </a:r>
          </a:p>
          <a:p>
            <a:r>
              <a:rPr lang="hi-IN" sz="2800" smtClean="0"/>
              <a:t>ढिग-पास</a:t>
            </a:r>
            <a:r>
              <a:rPr lang="hi-IN" sz="2800" dirty="0" smtClean="0"/>
              <a:t>, लोक- लाज- समाज की मर्यादा,  अंसुवन जल-आँसुओं का जल,  सींचि-सींचकर, प्रेम-बेलि-प्रेम रूप बेली, मथनियाँ-मथानी, मथने वाला उपकरण, विलोयी-मथि, दधि- दहि, मथि- मथकर,घृत-घी ,काढ़ि लिय-निकाल लिया, डारि दयी –दाल दी, छोयी-छाछ,सारहीन अंश, तारो-उद्धार करो, भवसागर से  पार उतारो,</a:t>
            </a:r>
            <a:endParaRPr lang="en-US" sz="2800" dirty="0"/>
          </a:p>
        </p:txBody>
      </p:sp>
      <p:sp>
        <p:nvSpPr>
          <p:cNvPr id="2" name="Title 1"/>
          <p:cNvSpPr>
            <a:spLocks noGrp="1"/>
          </p:cNvSpPr>
          <p:nvPr>
            <p:ph type="title"/>
          </p:nvPr>
        </p:nvSpPr>
        <p:spPr/>
        <p:txBody>
          <a:bodyPr/>
          <a:lstStyle/>
          <a:p>
            <a:r>
              <a:rPr lang="hi-IN" dirty="0" smtClean="0"/>
              <a:t>शब्दार्थ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सदैव धन्यवाद कैसे दें । – CHRISTOS EXPRESS"/>
          <p:cNvPicPr>
            <a:picLocks noChangeAspect="1" noChangeArrowheads="1"/>
          </p:cNvPicPr>
          <p:nvPr/>
        </p:nvPicPr>
        <p:blipFill>
          <a:blip r:embed="rId2"/>
          <a:srcRect/>
          <a:stretch>
            <a:fillRect/>
          </a:stretch>
        </p:blipFill>
        <p:spPr bwMode="auto">
          <a:xfrm>
            <a:off x="381000" y="609600"/>
            <a:ext cx="8382000" cy="5638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eerabai Devi ॐ On shree Krishna Gopal govindaya namah! Krishna Love, Krishna Radha, Lord Krishna, Lord Shiva, Traditional Paintings, Traditional Art, Hindu Worship, Krishna Images, Hindu Art"/>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i-IN" sz="2400" dirty="0" smtClean="0"/>
              <a:t>मीराबाई का जन्म1498 ई॰मेड़ता (कुड़की) में दूदा जी के चौथे पुत्र रतन सिंह के घर में हुआ। ये बचपन से ही कृष्णभक्ति में रुचि लेने लगी थीं। मीरा का विवाह मेवाड़ के सिसोदिया राज परिवार में हुआ। उदयपुर के महाराजा भोजराज इनके पति थे जो मेवाड़ के महाराणा सांगा के पुत्र थे। विवाह के कुछ समय बाद ही </a:t>
            </a:r>
            <a:r>
              <a:rPr lang="hi-IN" sz="2400" dirty="0" smtClean="0"/>
              <a:t>उनके पति </a:t>
            </a:r>
            <a:r>
              <a:rPr lang="hi-IN" sz="2400" dirty="0" smtClean="0"/>
              <a:t>का देहांत हो गया। पति की मृत्यु के बाद उन्हें पति के साथ सती करने का प्रयास किया गया, किन्तु मीरा इसके लिए तैयार नहीं हुई। मीरा के पति का अंतिम संस्कार चित्तौड़ में मीरा की अनुपस्थिति में हुआ। पति के मृत्यु पर भी मीरा ने अपना शृंगार नहीं उतारा, क्योंकि वह गिरधर को अपना पति मानती थी। पति के परलोकवास के बाद इनकी कृष्णभक्ति दिन-प्रतिदिन बढ़ती गई।  </a:t>
            </a:r>
            <a:endParaRPr lang="en-US" sz="2400" dirty="0"/>
          </a:p>
        </p:txBody>
      </p:sp>
      <p:sp>
        <p:nvSpPr>
          <p:cNvPr id="2" name="Title 1"/>
          <p:cNvSpPr>
            <a:spLocks noGrp="1"/>
          </p:cNvSpPr>
          <p:nvPr>
            <p:ph type="title"/>
          </p:nvPr>
        </p:nvSpPr>
        <p:spPr/>
        <p:txBody>
          <a:bodyPr/>
          <a:lstStyle/>
          <a:p>
            <a:r>
              <a:rPr lang="hi-IN" dirty="0" smtClean="0"/>
              <a:t>कवयित्री परिचय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Meerabai and Krishna | check out my Durga Maa videos at: www… | Flickr"/>
          <p:cNvPicPr>
            <a:picLocks noChangeAspect="1" noChangeArrowheads="1"/>
          </p:cNvPicPr>
          <p:nvPr/>
        </p:nvPicPr>
        <p:blipFill>
          <a:blip r:embed="rId2"/>
          <a:srcRect/>
          <a:stretch>
            <a:fillRect/>
          </a:stretch>
        </p:blipFill>
        <p:spPr bwMode="auto">
          <a:xfrm>
            <a:off x="0" y="0"/>
            <a:ext cx="9144000" cy="7010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bharatdiscovery.org/bharatkosh/w/images/thumb/3/3f/Meerabai-13.jpg/300px-Meerabai-13.jpg">
            <a:hlinkClick r:id="rId2"/>
          </p:cNvPr>
          <p:cNvPicPr/>
          <p:nvPr/>
        </p:nvPicPr>
        <p:blipFill>
          <a:blip r:embed="rId3"/>
          <a:srcRect/>
          <a:stretch>
            <a:fillRect/>
          </a:stretch>
        </p:blipFill>
        <p:spPr bwMode="auto">
          <a:xfrm>
            <a:off x="0" y="0"/>
            <a:ext cx="9143999" cy="6858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twali Meera Devotee Of Lord Krishna Vintage Print Kalyan Magazine Radha Krishna Pictures, Radha Krishna Photo, Krishna Photos, Krishna Art, Krishna Images, Lord Krishna, Krishna Leela, Shiva, Pichwai Paintings"/>
          <p:cNvPicPr>
            <a:picLocks noChangeAspect="1" noChangeArrowheads="1"/>
          </p:cNvPicPr>
          <p:nvPr/>
        </p:nvPicPr>
        <p:blipFill>
          <a:blip r:embed="rId2"/>
          <a:srcRect/>
          <a:stretch>
            <a:fillRect/>
          </a:stretch>
        </p:blipFill>
        <p:spPr bwMode="auto">
          <a:xfrm>
            <a:off x="533400" y="0"/>
            <a:ext cx="82296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hi-IN" sz="2800" dirty="0" smtClean="0"/>
              <a:t>मेरे तो गिरिधर  गोपाल,   दूसरों न कोई </a:t>
            </a:r>
          </a:p>
          <a:p>
            <a:r>
              <a:rPr lang="hi-IN" sz="2800" dirty="0" smtClean="0"/>
              <a:t>जा के  सिर   मोर-मुकुट, मेरो पति सोई </a:t>
            </a:r>
          </a:p>
          <a:p>
            <a:r>
              <a:rPr lang="hi-IN" sz="2800" dirty="0" smtClean="0"/>
              <a:t>छाँड़ि दयी कुल की कानि,कहा करिहै कोई?</a:t>
            </a:r>
          </a:p>
          <a:p>
            <a:r>
              <a:rPr lang="hi-IN" sz="2800" dirty="0" smtClean="0"/>
              <a:t>संतान ढिग  बैठि-बैठि,  लोक-लाज खोई </a:t>
            </a:r>
          </a:p>
          <a:p>
            <a:r>
              <a:rPr lang="hi-IN" sz="2800" dirty="0" smtClean="0"/>
              <a:t>अंसुवन जल सींचि-सींचि,  प्रेम-बेलि बोयी </a:t>
            </a:r>
          </a:p>
          <a:p>
            <a:r>
              <a:rPr lang="hi-IN" sz="2800" dirty="0" smtClean="0"/>
              <a:t>अब तो बेलि फैलि गयी,आणंद-फल  होयी</a:t>
            </a:r>
          </a:p>
          <a:p>
            <a:r>
              <a:rPr lang="hi-IN" sz="2800" dirty="0" smtClean="0"/>
              <a:t>दूध की   मथनियाँ बड़े प्रेम से  विलोयी</a:t>
            </a:r>
          </a:p>
          <a:p>
            <a:r>
              <a:rPr lang="hi-IN" sz="2800" dirty="0" smtClean="0"/>
              <a:t>दधि मथि घृत काढ़ि लियो,डारि दयी छोयी</a:t>
            </a:r>
          </a:p>
          <a:p>
            <a:r>
              <a:rPr lang="hi-IN" sz="2800" dirty="0" smtClean="0"/>
              <a:t>भगत देखि  राजी हुयी, जगत देखि रोयी</a:t>
            </a:r>
          </a:p>
          <a:p>
            <a:r>
              <a:rPr lang="hi-IN" sz="2800" dirty="0" smtClean="0"/>
              <a:t>दासी मीरां  लाल गिरधर! तारो अब मोही  </a:t>
            </a:r>
            <a:endParaRPr lang="en-US" sz="2800" dirty="0"/>
          </a:p>
        </p:txBody>
      </p:sp>
      <p:sp>
        <p:nvSpPr>
          <p:cNvPr id="2" name="Title 1"/>
          <p:cNvSpPr>
            <a:spLocks noGrp="1"/>
          </p:cNvSpPr>
          <p:nvPr>
            <p:ph type="title"/>
          </p:nvPr>
        </p:nvSpPr>
        <p:spPr/>
        <p:txBody>
          <a:bodyPr/>
          <a:lstStyle/>
          <a:p>
            <a:r>
              <a:rPr lang="hi-IN" dirty="0" smtClean="0"/>
              <a:t>पद-1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hi-IN" sz="2800" dirty="0" smtClean="0"/>
              <a:t>मीरा कृष्ण की उपासना पति के रूप में करती है।मीरा अपना आराध्य कृष्ण को मानती है। उसका कहना है कि श्रीकृष्ण के अतिरिक्त इस संसार में मीरा का कोई  नहीं है।सारा संसार मिथ्या है,कुल की लाज भी उसने छोड़ दी है,केवल कृष्ण से ही प्रेम करती है।</a:t>
            </a:r>
          </a:p>
          <a:p>
            <a:r>
              <a:rPr lang="hi-IN" sz="2800" dirty="0" smtClean="0"/>
              <a:t>मीरा का प्रेम अलौकिक है जिसे भी इस प्रकार प्रेम हो जाता है उसके लिए तो जीवन जीना साकार हो जाता है। यह संसार तो नश्वर है प्रभु के प्रति एकाग्रता,प्रेम,आस्था,श्रद्धा भक्ति ही वास्तविक धन है,जिसे यह सब मिल गया वह धन्य हो </a:t>
            </a:r>
            <a:r>
              <a:rPr lang="hi-IN" sz="2800" dirty="0" smtClean="0"/>
              <a:t>जाता </a:t>
            </a:r>
            <a:r>
              <a:rPr lang="hi-IN" sz="2800" dirty="0" smtClean="0"/>
              <a:t>है</a:t>
            </a:r>
            <a:r>
              <a:rPr lang="hi-IN" sz="2800" dirty="0" smtClean="0"/>
              <a:t>। </a:t>
            </a:r>
            <a:r>
              <a:rPr lang="hi-IN" sz="2800" dirty="0" smtClean="0"/>
              <a:t>मीरा ने यह सब प्राप्त कर </a:t>
            </a:r>
            <a:r>
              <a:rPr lang="hi-IN" sz="2800" dirty="0" smtClean="0"/>
              <a:t>लिया है। </a:t>
            </a:r>
            <a:endParaRPr lang="en-US" sz="2800" dirty="0"/>
          </a:p>
        </p:txBody>
      </p:sp>
      <p:sp>
        <p:nvSpPr>
          <p:cNvPr id="2" name="Title 1"/>
          <p:cNvSpPr>
            <a:spLocks noGrp="1"/>
          </p:cNvSpPr>
          <p:nvPr>
            <p:ph type="title"/>
          </p:nvPr>
        </p:nvSpPr>
        <p:spPr/>
        <p:txBody>
          <a:bodyPr/>
          <a:lstStyle/>
          <a:p>
            <a:r>
              <a:rPr lang="hi-IN" dirty="0" smtClean="0"/>
              <a:t>पाठ का सार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hi-IN" sz="2800" dirty="0" smtClean="0"/>
              <a:t>मीरा का कृष्ण-प्रेम अनन्य है।उन्होंने राजकुल की मर्यादा के विरुद्ध भक्ति करके अपने युग से संघर्ष किया।  </a:t>
            </a:r>
          </a:p>
          <a:p>
            <a:r>
              <a:rPr lang="hi-IN" sz="2800" dirty="0" smtClean="0"/>
              <a:t>मीरा भक्ति को ही सार मानती है और  संसार को असार मानती है।</a:t>
            </a:r>
          </a:p>
          <a:p>
            <a:r>
              <a:rPr lang="hi-IN" sz="2800" dirty="0" smtClean="0"/>
              <a:t>मीरा ने विरह की पीड़ा सहकर भक्ति प्राप्त की है। </a:t>
            </a:r>
          </a:p>
          <a:p>
            <a:r>
              <a:rPr lang="hi-IN" sz="2800" dirty="0" smtClean="0"/>
              <a:t>मीरा के पद संगीत ,लय और मधुरता के कारण मनोरम है।</a:t>
            </a:r>
          </a:p>
          <a:p>
            <a:r>
              <a:rPr lang="hi-IN" sz="2800" dirty="0" smtClean="0"/>
              <a:t>अनुप्रास ,अन्योक्ति,पुनरुक्त प्रकाश का प्रयोग है।</a:t>
            </a:r>
          </a:p>
          <a:p>
            <a:r>
              <a:rPr lang="hi-IN" sz="2800" dirty="0" smtClean="0"/>
              <a:t>भक्ति और शांत रस की मिली-जुली अभिव्यक्ति है। </a:t>
            </a:r>
          </a:p>
          <a:p>
            <a:endParaRPr lang="en-US" sz="2400" dirty="0"/>
          </a:p>
        </p:txBody>
      </p:sp>
      <p:sp>
        <p:nvSpPr>
          <p:cNvPr id="2" name="Title 1"/>
          <p:cNvSpPr>
            <a:spLocks noGrp="1"/>
          </p:cNvSpPr>
          <p:nvPr>
            <p:ph type="title"/>
          </p:nvPr>
        </p:nvSpPr>
        <p:spPr/>
        <p:txBody>
          <a:bodyPr/>
          <a:lstStyle/>
          <a:p>
            <a:r>
              <a:rPr lang="hi-IN" dirty="0" smtClean="0"/>
              <a:t>विशेष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105</TotalTime>
  <Words>508</Words>
  <Application>Microsoft Office PowerPoint</Application>
  <PresentationFormat>On-screen Show (4:3)</PresentationFormat>
  <Paragraphs>34</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मीरा के पद </vt:lpstr>
      <vt:lpstr>Slide 2</vt:lpstr>
      <vt:lpstr>कवयित्री परिचय </vt:lpstr>
      <vt:lpstr>Slide 4</vt:lpstr>
      <vt:lpstr>Slide 5</vt:lpstr>
      <vt:lpstr>Slide 6</vt:lpstr>
      <vt:lpstr>पद-1 </vt:lpstr>
      <vt:lpstr>पाठ का सार </vt:lpstr>
      <vt:lpstr>विशेष </vt:lpstr>
      <vt:lpstr>शब्दार्थ </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मीरा के पद </dc:title>
  <dc:creator>home</dc:creator>
  <cp:lastModifiedBy>home</cp:lastModifiedBy>
  <cp:revision>25</cp:revision>
  <dcterms:created xsi:type="dcterms:W3CDTF">2020-07-19T05:24:03Z</dcterms:created>
  <dcterms:modified xsi:type="dcterms:W3CDTF">2020-07-27T14:56:31Z</dcterms:modified>
</cp:coreProperties>
</file>